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59" r:id="rId4"/>
  </p:sldIdLst>
  <p:sldSz cx="6858000" cy="9144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EE4"/>
    <a:srgbClr val="EEECE0"/>
    <a:srgbClr val="F2DBDA"/>
    <a:srgbClr val="E5B7B5"/>
    <a:srgbClr val="FCF6F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7" d="100"/>
          <a:sy n="77" d="100"/>
        </p:scale>
        <p:origin x="-224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7003-6568-D64F-8ABF-583C77149328}" type="datetimeFigureOut">
              <a:rPr kumimoji="1" lang="ja-JP" altLang="en-US" smtClean="0"/>
              <a:pPr/>
              <a:t>2017/3/15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C1E2-EC22-E04F-A7BA-D6063F95D7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4350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7003-6568-D64F-8ABF-583C77149328}" type="datetimeFigureOut">
              <a:rPr kumimoji="1" lang="ja-JP" altLang="en-US" smtClean="0"/>
              <a:pPr/>
              <a:t>2017/3/15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C1E2-EC22-E04F-A7BA-D6063F95D7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24430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7003-6568-D64F-8ABF-583C77149328}" type="datetimeFigureOut">
              <a:rPr kumimoji="1" lang="ja-JP" altLang="en-US" smtClean="0"/>
              <a:pPr/>
              <a:t>2017/3/15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C1E2-EC22-E04F-A7BA-D6063F95D7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26374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7003-6568-D64F-8ABF-583C77149328}" type="datetimeFigureOut">
              <a:rPr kumimoji="1" lang="ja-JP" altLang="en-US" smtClean="0"/>
              <a:pPr/>
              <a:t>2017/3/15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C1E2-EC22-E04F-A7BA-D6063F95D7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9919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7003-6568-D64F-8ABF-583C77149328}" type="datetimeFigureOut">
              <a:rPr kumimoji="1" lang="ja-JP" altLang="en-US" smtClean="0"/>
              <a:pPr/>
              <a:t>2017/3/15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C1E2-EC22-E04F-A7BA-D6063F95D7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5460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7003-6568-D64F-8ABF-583C77149328}" type="datetimeFigureOut">
              <a:rPr kumimoji="1" lang="ja-JP" altLang="en-US" smtClean="0"/>
              <a:pPr/>
              <a:t>2017/3/15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C1E2-EC22-E04F-A7BA-D6063F95D7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5402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7003-6568-D64F-8ABF-583C77149328}" type="datetimeFigureOut">
              <a:rPr kumimoji="1" lang="ja-JP" altLang="en-US" smtClean="0"/>
              <a:pPr/>
              <a:t>2017/3/15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C1E2-EC22-E04F-A7BA-D6063F95D7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37938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7003-6568-D64F-8ABF-583C77149328}" type="datetimeFigureOut">
              <a:rPr kumimoji="1" lang="ja-JP" altLang="en-US" smtClean="0"/>
              <a:pPr/>
              <a:t>2017/3/15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C1E2-EC22-E04F-A7BA-D6063F95D7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5175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7003-6568-D64F-8ABF-583C77149328}" type="datetimeFigureOut">
              <a:rPr kumimoji="1" lang="ja-JP" altLang="en-US" smtClean="0"/>
              <a:pPr/>
              <a:t>2017/3/15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C1E2-EC22-E04F-A7BA-D6063F95D7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78458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7003-6568-D64F-8ABF-583C77149328}" type="datetimeFigureOut">
              <a:rPr kumimoji="1" lang="ja-JP" altLang="en-US" smtClean="0"/>
              <a:pPr/>
              <a:t>2017/3/15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C1E2-EC22-E04F-A7BA-D6063F95D7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90741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7003-6568-D64F-8ABF-583C77149328}" type="datetimeFigureOut">
              <a:rPr kumimoji="1" lang="ja-JP" altLang="en-US" smtClean="0"/>
              <a:pPr/>
              <a:t>2017/3/15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C1E2-EC22-E04F-A7BA-D6063F95D7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07728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27003-6568-D64F-8ABF-583C77149328}" type="datetimeFigureOut">
              <a:rPr kumimoji="1" lang="ja-JP" altLang="en-US" smtClean="0"/>
              <a:pPr/>
              <a:t>2017/3/15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8C1E2-EC22-E04F-A7BA-D6063F95D7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25354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テキスト ボックス 54"/>
          <p:cNvSpPr txBox="1"/>
          <p:nvPr/>
        </p:nvSpPr>
        <p:spPr>
          <a:xfrm>
            <a:off x="5870303" y="5485367"/>
            <a:ext cx="87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photo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Owner\Desktop\freewatercolor\_0026_angiemakesfreeclipart 0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119" y="2980196"/>
            <a:ext cx="3958727" cy="3199580"/>
          </a:xfrm>
          <a:prstGeom prst="rect">
            <a:avLst/>
          </a:prstGeom>
          <a:noFill/>
        </p:spPr>
      </p:pic>
      <p:sp>
        <p:nvSpPr>
          <p:cNvPr id="32" name="正方形/長方形 31"/>
          <p:cNvSpPr/>
          <p:nvPr/>
        </p:nvSpPr>
        <p:spPr>
          <a:xfrm>
            <a:off x="134457" y="1040401"/>
            <a:ext cx="6581081" cy="22927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3516483" y="6300963"/>
            <a:ext cx="3199055" cy="2761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134455" y="6289388"/>
            <a:ext cx="3199055" cy="2761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0" y="0"/>
            <a:ext cx="6858000" cy="8545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46103" y="1198402"/>
            <a:ext cx="6355502" cy="19853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8903" y="2456976"/>
            <a:ext cx="6109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案内文章・・・・・・・・・・・・・・・・・・・・・・・・・・・・・・・・・・・・・・・・・・・・・・・・・・・・・・・・・・</a:t>
            </a:r>
            <a:endParaRPr kumimoji="1" lang="en-US" altLang="ja-JP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・・・・・・・・・・・・・・・・・・・・・・・・・・・・・・・・・・・・・・・・・・・・・・・・・・・・・・・・・・・・・・・・・・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8691" y="350048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講師紹介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55427" y="3906335"/>
            <a:ext cx="13703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Profile</a:t>
            </a:r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・・・</a:t>
            </a:r>
            <a:endParaRPr kumimoji="1"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・・・・・・・・・・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・・・・・・・・・・</a:t>
            </a:r>
            <a:endParaRPr kumimoji="1"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・・・・・・・・・・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・・・・・・・・・・</a:t>
            </a:r>
            <a:endParaRPr kumimoji="1"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・・・・・・・・・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8460" y="1894872"/>
            <a:ext cx="3251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2">
                    <a:lumMod val="75000"/>
                  </a:schemeClr>
                </a:solidFill>
              </a:rPr>
              <a:t>2017</a:t>
            </a:r>
            <a:r>
              <a:rPr kumimoji="1"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年</a:t>
            </a:r>
            <a:r>
              <a:rPr kumimoji="1" lang="en-US" altLang="ja-JP" sz="1400" dirty="0" smtClean="0">
                <a:solidFill>
                  <a:schemeClr val="accent2">
                    <a:lumMod val="75000"/>
                  </a:schemeClr>
                </a:solidFill>
              </a:rPr>
              <a:t> ●</a:t>
            </a:r>
            <a:r>
              <a:rPr kumimoji="1"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月</a:t>
            </a:r>
            <a:r>
              <a:rPr kumimoji="1" lang="en-US" altLang="ja-JP" sz="1400" dirty="0" smtClean="0">
                <a:solidFill>
                  <a:schemeClr val="accent2">
                    <a:lumMod val="75000"/>
                  </a:schemeClr>
                </a:solidFill>
              </a:rPr>
              <a:t>●</a:t>
            </a:r>
            <a:r>
              <a:rPr kumimoji="1"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日　定員：</a:t>
            </a:r>
            <a:r>
              <a:rPr kumimoji="1" lang="en-US" altLang="ja-JP" sz="1400" dirty="0" smtClean="0">
                <a:solidFill>
                  <a:schemeClr val="accent2">
                    <a:lumMod val="75000"/>
                  </a:schemeClr>
                </a:solidFill>
              </a:rPr>
              <a:t>●</a:t>
            </a:r>
            <a:r>
              <a:rPr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名　参加料金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8243" y="6430130"/>
            <a:ext cx="1165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会場はこちら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23450" y="3762358"/>
            <a:ext cx="1835576" cy="217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60010" y="3890170"/>
            <a:ext cx="1574179" cy="16404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2426" y="4434836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photo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9402" y="5574722"/>
            <a:ext cx="1056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2">
                    <a:lumMod val="75000"/>
                  </a:schemeClr>
                </a:solidFill>
              </a:rPr>
              <a:t>comment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7687" y="14274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</a:rPr>
              <a:t>Title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9708" y="1338084"/>
            <a:ext cx="119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accent2">
                    <a:lumMod val="75000"/>
                  </a:schemeClr>
                </a:solidFill>
              </a:rPr>
              <a:t>Freespace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0" name="Picture 6" descr="C:\Users\Owner\Desktop\b_simple_37_0L.jpg"/>
          <p:cNvPicPr>
            <a:picLocks noChangeAspect="1" noChangeArrowheads="1"/>
          </p:cNvPicPr>
          <p:nvPr/>
        </p:nvPicPr>
        <p:blipFill>
          <a:blip r:embed="rId3"/>
          <a:srcRect r="39341"/>
          <a:stretch>
            <a:fillRect/>
          </a:stretch>
        </p:blipFill>
        <p:spPr bwMode="auto">
          <a:xfrm>
            <a:off x="273356" y="2281960"/>
            <a:ext cx="6355502" cy="76200"/>
          </a:xfrm>
          <a:prstGeom prst="rect">
            <a:avLst/>
          </a:prstGeom>
          <a:noFill/>
        </p:spPr>
      </p:pic>
      <p:sp>
        <p:nvSpPr>
          <p:cNvPr id="44" name="テキスト ボックス 43"/>
          <p:cNvSpPr txBox="1"/>
          <p:nvPr/>
        </p:nvSpPr>
        <p:spPr>
          <a:xfrm>
            <a:off x="1040608" y="6761057"/>
            <a:ext cx="119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accent2">
                    <a:lumMod val="75000"/>
                  </a:schemeClr>
                </a:solidFill>
              </a:rPr>
              <a:t>Freespace</a:t>
            </a:r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　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03978" y="7176689"/>
            <a:ext cx="2879060" cy="16885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349883" y="7882194"/>
            <a:ext cx="89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MAP</a:t>
            </a:r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　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156913" y="6464855"/>
            <a:ext cx="1975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お申し込みはこちらまで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3664906" y="7176689"/>
            <a:ext cx="2879060" cy="16885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469438" y="6772632"/>
            <a:ext cx="119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accent2">
                    <a:lumMod val="75000"/>
                  </a:schemeClr>
                </a:solidFill>
              </a:rPr>
              <a:t>Freespace</a:t>
            </a:r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　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Owner\Desktop\freewatercolor\_0024_angiemakesfreeclipart 00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518953">
            <a:off x="5568012" y="1262321"/>
            <a:ext cx="1070665" cy="743791"/>
          </a:xfrm>
          <a:prstGeom prst="rect">
            <a:avLst/>
          </a:prstGeom>
          <a:noFill/>
        </p:spPr>
      </p:pic>
      <p:pic>
        <p:nvPicPr>
          <p:cNvPr id="3076" name="Picture 4" descr="C:\Users\Owner\Desktop\freewatercolor\_0006_angiemakesfreeclipart 02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898" y="6328056"/>
            <a:ext cx="406110" cy="422207"/>
          </a:xfrm>
          <a:prstGeom prst="rect">
            <a:avLst/>
          </a:prstGeom>
          <a:noFill/>
        </p:spPr>
      </p:pic>
      <p:pic>
        <p:nvPicPr>
          <p:cNvPr id="3077" name="Picture 5" descr="C:\Users\Owner\Desktop\freewatercolor\_0003_angiemakesfreeclipart 03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633783">
            <a:off x="2936151" y="6317377"/>
            <a:ext cx="357995" cy="412401"/>
          </a:xfrm>
          <a:prstGeom prst="rect">
            <a:avLst/>
          </a:prstGeom>
          <a:noFill/>
        </p:spPr>
      </p:pic>
      <p:pic>
        <p:nvPicPr>
          <p:cNvPr id="39" name="Picture 4" descr="C:\Users\Owner\Desktop\freewatercolor\_0006_angiemakesfreeclipart 02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192709">
            <a:off x="6271634" y="6310158"/>
            <a:ext cx="406110" cy="422207"/>
          </a:xfrm>
          <a:prstGeom prst="rect">
            <a:avLst/>
          </a:prstGeom>
          <a:noFill/>
        </p:spPr>
      </p:pic>
      <p:pic>
        <p:nvPicPr>
          <p:cNvPr id="41" name="Picture 5" descr="C:\Users\Owner\Desktop\freewatercolor\_0003_angiemakesfreeclipart 03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872141">
            <a:off x="3564983" y="6341225"/>
            <a:ext cx="357995" cy="412401"/>
          </a:xfrm>
          <a:prstGeom prst="rect">
            <a:avLst/>
          </a:prstGeom>
          <a:noFill/>
        </p:spPr>
      </p:pic>
      <p:pic>
        <p:nvPicPr>
          <p:cNvPr id="3078" name="Picture 6" descr="C:\Users\Owner\Desktop\freewatercolor\_0009_angiemakesfreeclipart 02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297" y="8049532"/>
            <a:ext cx="237211" cy="965367"/>
          </a:xfrm>
          <a:prstGeom prst="rect">
            <a:avLst/>
          </a:prstGeom>
          <a:noFill/>
        </p:spPr>
      </p:pic>
      <p:pic>
        <p:nvPicPr>
          <p:cNvPr id="3079" name="Picture 7" descr="C:\Users\Owner\Desktop\freewatercolor\_0004_angiemakesfreeclipart 029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4457" y="7864866"/>
            <a:ext cx="355251" cy="369332"/>
          </a:xfrm>
          <a:prstGeom prst="rect">
            <a:avLst/>
          </a:prstGeom>
          <a:noFill/>
        </p:spPr>
      </p:pic>
      <p:pic>
        <p:nvPicPr>
          <p:cNvPr id="42" name="Picture 6" descr="C:\Users\Owner\Desktop\freewatercolor\_0009_angiemakesfreeclipart 02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322107" y="8049532"/>
            <a:ext cx="221859" cy="965367"/>
          </a:xfrm>
          <a:prstGeom prst="rect">
            <a:avLst/>
          </a:prstGeom>
          <a:noFill/>
        </p:spPr>
      </p:pic>
      <p:pic>
        <p:nvPicPr>
          <p:cNvPr id="3080" name="Picture 8" descr="C:\Users\Owner\Desktop\freewatercolor\_0000_angiemakesfreeclipart 03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60550" y="7773507"/>
            <a:ext cx="341055" cy="392887"/>
          </a:xfrm>
          <a:prstGeom prst="rect">
            <a:avLst/>
          </a:prstGeom>
          <a:noFill/>
        </p:spPr>
      </p:pic>
      <p:pic>
        <p:nvPicPr>
          <p:cNvPr id="3081" name="Picture 9" descr="C:\Users\Owner\Desktop\freewatercolor\_0008_angiemakesfreeclipart 025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8740841">
            <a:off x="2766445" y="8589599"/>
            <a:ext cx="642563" cy="224483"/>
          </a:xfrm>
          <a:prstGeom prst="rect">
            <a:avLst/>
          </a:prstGeom>
          <a:noFill/>
        </p:spPr>
      </p:pic>
      <p:pic>
        <p:nvPicPr>
          <p:cNvPr id="3082" name="Picture 10" descr="C:\Users\Owner\Desktop\freewatercolor\_0010_angiemakesfreeclipart 023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44591" y="8494612"/>
            <a:ext cx="401537" cy="452503"/>
          </a:xfrm>
          <a:prstGeom prst="rect">
            <a:avLst/>
          </a:prstGeom>
          <a:noFill/>
        </p:spPr>
      </p:pic>
      <p:grpSp>
        <p:nvGrpSpPr>
          <p:cNvPr id="53" name="グループ化 52"/>
          <p:cNvGrpSpPr/>
          <p:nvPr/>
        </p:nvGrpSpPr>
        <p:grpSpPr>
          <a:xfrm>
            <a:off x="0" y="383282"/>
            <a:ext cx="6858000" cy="756951"/>
            <a:chOff x="0" y="383282"/>
            <a:chExt cx="6858000" cy="756951"/>
          </a:xfrm>
        </p:grpSpPr>
        <p:pic>
          <p:nvPicPr>
            <p:cNvPr id="3084" name="Picture 12" descr="C:\Users\Owner\Desktop\名称未設定-1.png"/>
            <p:cNvPicPr>
              <a:picLocks noChangeAspect="1" noChangeArrowheads="1"/>
            </p:cNvPicPr>
            <p:nvPr/>
          </p:nvPicPr>
          <p:blipFill>
            <a:blip r:embed="rId12"/>
            <a:srcRect l="12001"/>
            <a:stretch>
              <a:fillRect/>
            </a:stretch>
          </p:blipFill>
          <p:spPr bwMode="auto">
            <a:xfrm>
              <a:off x="0" y="383282"/>
              <a:ext cx="4190960" cy="723900"/>
            </a:xfrm>
            <a:prstGeom prst="rect">
              <a:avLst/>
            </a:prstGeom>
            <a:noFill/>
          </p:spPr>
        </p:pic>
        <p:pic>
          <p:nvPicPr>
            <p:cNvPr id="51" name="Picture 12" descr="C:\Users\Owner\Desktop\名称未設定-1.png"/>
            <p:cNvPicPr>
              <a:picLocks noChangeAspect="1" noChangeArrowheads="1"/>
            </p:cNvPicPr>
            <p:nvPr/>
          </p:nvPicPr>
          <p:blipFill>
            <a:blip r:embed="rId12"/>
            <a:srcRect r="39391"/>
            <a:stretch>
              <a:fillRect/>
            </a:stretch>
          </p:blipFill>
          <p:spPr bwMode="auto">
            <a:xfrm>
              <a:off x="3971479" y="416333"/>
              <a:ext cx="2886521" cy="723900"/>
            </a:xfrm>
            <a:prstGeom prst="rect">
              <a:avLst/>
            </a:prstGeom>
            <a:noFill/>
          </p:spPr>
        </p:pic>
      </p:grpSp>
      <p:pic>
        <p:nvPicPr>
          <p:cNvPr id="3085" name="Picture 13" descr="C:\Users\Owner\Desktop\freewatercolor\_0005_angiemakesfreeclipart 028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141" y="3421325"/>
            <a:ext cx="414567" cy="431000"/>
          </a:xfrm>
          <a:prstGeom prst="rect">
            <a:avLst/>
          </a:prstGeom>
          <a:noFill/>
        </p:spPr>
      </p:pic>
      <p:sp>
        <p:nvSpPr>
          <p:cNvPr id="52" name="テキスト ボックス 51"/>
          <p:cNvSpPr txBox="1"/>
          <p:nvPr/>
        </p:nvSpPr>
        <p:spPr>
          <a:xfrm rot="1250719">
            <a:off x="5370417" y="3736282"/>
            <a:ext cx="133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スイーツ付き！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Owner\Desktop\cake_l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51398">
            <a:off x="4116378" y="3816377"/>
            <a:ext cx="2649222" cy="2130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5817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/>
        </p:nvSpPr>
        <p:spPr>
          <a:xfrm>
            <a:off x="3516483" y="6220639"/>
            <a:ext cx="3199055" cy="2761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134455" y="6209064"/>
            <a:ext cx="3199055" cy="2761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1" y="0"/>
            <a:ext cx="6858000" cy="60799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34456" y="1319070"/>
            <a:ext cx="6497837" cy="18847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8903" y="2597652"/>
            <a:ext cx="6109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案内文章・・・・・・・・・・・・・・・・・・・・・・・・・・・・・・・・・・・・・・・・・・・・・・・・・・・・・・・・・・</a:t>
            </a:r>
            <a:endParaRPr kumimoji="1" lang="en-US" altLang="ja-JP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・・・・・・・・・・・・・・・・・・・・・・・・・・・・・・・・・・・・・・・・・・・・・・・・・・・・・・・・・・・・・・・・・・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1 つの角を丸めた四角形 9"/>
          <p:cNvSpPr/>
          <p:nvPr/>
        </p:nvSpPr>
        <p:spPr>
          <a:xfrm>
            <a:off x="134457" y="3333189"/>
            <a:ext cx="3727174" cy="2642544"/>
          </a:xfrm>
          <a:prstGeom prst="round1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3449" y="338244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講師紹介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32371" y="3766193"/>
            <a:ext cx="14542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Profile</a:t>
            </a:r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・・・・・</a:t>
            </a:r>
            <a:endParaRPr kumimoji="1"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・・・・・・・・・・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・・・・・・・・・・・</a:t>
            </a:r>
            <a:endParaRPr kumimoji="1"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・・・・・・・・・・・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・・・・・・・・・・・</a:t>
            </a:r>
            <a:endParaRPr kumimoji="1"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・・・・・・・・・・・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・・・・・・・・・・・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 rot="1737108">
            <a:off x="5307139" y="3612303"/>
            <a:ext cx="133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スイーツ付き！</a:t>
            </a:r>
            <a:endParaRPr kumimoji="1" lang="en-US" altLang="ja-JP" sz="1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8460" y="1894872"/>
            <a:ext cx="3251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2">
                    <a:lumMod val="75000"/>
                  </a:schemeClr>
                </a:solidFill>
              </a:rPr>
              <a:t>2017</a:t>
            </a:r>
            <a:r>
              <a:rPr kumimoji="1"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年</a:t>
            </a:r>
            <a:r>
              <a:rPr kumimoji="1" lang="en-US" altLang="ja-JP" sz="1400" dirty="0" smtClean="0">
                <a:solidFill>
                  <a:schemeClr val="accent2">
                    <a:lumMod val="75000"/>
                  </a:schemeClr>
                </a:solidFill>
              </a:rPr>
              <a:t> ●</a:t>
            </a:r>
            <a:r>
              <a:rPr kumimoji="1"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月</a:t>
            </a:r>
            <a:r>
              <a:rPr kumimoji="1" lang="en-US" altLang="ja-JP" sz="1400" dirty="0" smtClean="0">
                <a:solidFill>
                  <a:schemeClr val="accent2">
                    <a:lumMod val="75000"/>
                  </a:schemeClr>
                </a:solidFill>
              </a:rPr>
              <a:t>●</a:t>
            </a:r>
            <a:r>
              <a:rPr kumimoji="1"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日　定員：</a:t>
            </a:r>
            <a:r>
              <a:rPr kumimoji="1" lang="en-US" altLang="ja-JP" sz="1400" dirty="0" smtClean="0">
                <a:solidFill>
                  <a:schemeClr val="accent2">
                    <a:lumMod val="75000"/>
                  </a:schemeClr>
                </a:solidFill>
              </a:rPr>
              <a:t>●</a:t>
            </a:r>
            <a:r>
              <a:rPr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名　参加料金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8243" y="6349806"/>
            <a:ext cx="1165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会場はこちら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23450" y="3696256"/>
            <a:ext cx="1835576" cy="217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60010" y="3824068"/>
            <a:ext cx="1574179" cy="16404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2426" y="4368734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photo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32410" y="5502226"/>
            <a:ext cx="137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2">
                    <a:lumMod val="75000"/>
                  </a:schemeClr>
                </a:solidFill>
              </a:rPr>
              <a:t>comment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4" name="Picture 5" descr="C:\Users\Owner\Desktop\03_epsRectL-[更新済み].png"/>
          <p:cNvPicPr>
            <a:picLocks noChangeAspect="1" noChangeArrowheads="1"/>
          </p:cNvPicPr>
          <p:nvPr/>
        </p:nvPicPr>
        <p:blipFill>
          <a:blip r:embed="rId2"/>
          <a:srcRect l="12185" t="79806" r="13514"/>
          <a:stretch>
            <a:fillRect/>
          </a:stretch>
        </p:blipFill>
        <p:spPr bwMode="auto">
          <a:xfrm>
            <a:off x="-9921" y="0"/>
            <a:ext cx="6858001" cy="1353795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3035992" y="18466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</a:rPr>
              <a:t>Title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2404" y="1467665"/>
            <a:ext cx="119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accent2">
                    <a:lumMod val="75000"/>
                  </a:schemeClr>
                </a:solidFill>
              </a:rPr>
              <a:t>Freespace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0" name="Picture 6" descr="C:\Users\Owner\Desktop\b_simple_37_0L.jpg"/>
          <p:cNvPicPr>
            <a:picLocks noChangeAspect="1" noChangeArrowheads="1"/>
          </p:cNvPicPr>
          <p:nvPr/>
        </p:nvPicPr>
        <p:blipFill>
          <a:blip r:embed="rId3"/>
          <a:srcRect r="39341"/>
          <a:stretch>
            <a:fillRect/>
          </a:stretch>
        </p:blipFill>
        <p:spPr bwMode="auto">
          <a:xfrm>
            <a:off x="215481" y="2387911"/>
            <a:ext cx="6355502" cy="76200"/>
          </a:xfrm>
          <a:prstGeom prst="rect">
            <a:avLst/>
          </a:prstGeom>
          <a:noFill/>
        </p:spPr>
      </p:pic>
      <p:sp>
        <p:nvSpPr>
          <p:cNvPr id="44" name="テキスト ボックス 43"/>
          <p:cNvSpPr txBox="1"/>
          <p:nvPr/>
        </p:nvSpPr>
        <p:spPr>
          <a:xfrm>
            <a:off x="1040608" y="6680733"/>
            <a:ext cx="119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accent2">
                    <a:lumMod val="75000"/>
                  </a:schemeClr>
                </a:solidFill>
              </a:rPr>
              <a:t>Freespace</a:t>
            </a:r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　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03978" y="7165815"/>
            <a:ext cx="2879060" cy="16885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349883" y="7801870"/>
            <a:ext cx="89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MAP</a:t>
            </a:r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　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156913" y="6384531"/>
            <a:ext cx="1975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お申し込みはこちらまで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3664906" y="7165815"/>
            <a:ext cx="2879060" cy="16885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469438" y="6692308"/>
            <a:ext cx="119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accent2">
                    <a:lumMod val="75000"/>
                  </a:schemeClr>
                </a:solidFill>
              </a:rPr>
              <a:t>Freespace</a:t>
            </a:r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　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2" name="Picture 2" descr="C:\Users\Owner\Desktop\cake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51398">
            <a:off x="3902590" y="3616264"/>
            <a:ext cx="2837627" cy="2282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5817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134457" y="1040401"/>
            <a:ext cx="6581081" cy="2292787"/>
          </a:xfrm>
          <a:prstGeom prst="rect">
            <a:avLst/>
          </a:prstGeom>
          <a:solidFill>
            <a:srgbClr val="F0EE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3516483" y="6058589"/>
            <a:ext cx="3199055" cy="2761311"/>
          </a:xfrm>
          <a:prstGeom prst="rect">
            <a:avLst/>
          </a:prstGeom>
          <a:solidFill>
            <a:srgbClr val="F0EE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134455" y="6047014"/>
            <a:ext cx="3199055" cy="2761311"/>
          </a:xfrm>
          <a:prstGeom prst="rect">
            <a:avLst/>
          </a:prstGeom>
          <a:solidFill>
            <a:srgbClr val="EEEC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0" y="0"/>
            <a:ext cx="6858000" cy="854526"/>
          </a:xfrm>
          <a:prstGeom prst="rect">
            <a:avLst/>
          </a:prstGeom>
          <a:solidFill>
            <a:srgbClr val="F0EE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46103" y="1198402"/>
            <a:ext cx="6355502" cy="19853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8903" y="2456976"/>
            <a:ext cx="6109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案内文章・・・・・・・・・・・・・・・・・・・・・・・・・・・・・・・・・・・・・・・・・・・・・・・・・・・・・・・・・・</a:t>
            </a:r>
            <a:endParaRPr kumimoji="1" lang="en-US" altLang="ja-JP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・・・・・・・・・・・・・・・・・・・・・・・・・・・・・・・・・・・・・・・・・・・・・・・・・・・・・・・・・・・・・・・・・・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1 つの角を丸めた四角形 9"/>
          <p:cNvSpPr/>
          <p:nvPr/>
        </p:nvSpPr>
        <p:spPr>
          <a:xfrm>
            <a:off x="134457" y="3333189"/>
            <a:ext cx="3727174" cy="2642544"/>
          </a:xfrm>
          <a:prstGeom prst="round1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3449" y="338244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講師紹介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32371" y="3766193"/>
            <a:ext cx="14542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Profile</a:t>
            </a:r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・・・・・</a:t>
            </a:r>
            <a:endParaRPr kumimoji="1"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・・・・・・・・・・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・・・・・・・・・・・</a:t>
            </a:r>
            <a:endParaRPr kumimoji="1"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・・・・・・・・・・・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・・・・・・・・・・・</a:t>
            </a:r>
            <a:endParaRPr kumimoji="1"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・・・・・・・・・・・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・・・・・・・・・・・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 rot="1989603">
            <a:off x="5405970" y="3721178"/>
            <a:ext cx="133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スイーツ付き！</a:t>
            </a:r>
            <a:endParaRPr kumimoji="1" lang="en-US" altLang="ja-JP" sz="1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8460" y="1894872"/>
            <a:ext cx="3251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2">
                    <a:lumMod val="75000"/>
                  </a:schemeClr>
                </a:solidFill>
              </a:rPr>
              <a:t>2017</a:t>
            </a:r>
            <a:r>
              <a:rPr kumimoji="1"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年</a:t>
            </a:r>
            <a:r>
              <a:rPr kumimoji="1" lang="en-US" altLang="ja-JP" sz="1400" dirty="0" smtClean="0">
                <a:solidFill>
                  <a:schemeClr val="accent2">
                    <a:lumMod val="75000"/>
                  </a:schemeClr>
                </a:solidFill>
              </a:rPr>
              <a:t> ●</a:t>
            </a:r>
            <a:r>
              <a:rPr kumimoji="1"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月</a:t>
            </a:r>
            <a:r>
              <a:rPr kumimoji="1" lang="en-US" altLang="ja-JP" sz="1400" dirty="0" smtClean="0">
                <a:solidFill>
                  <a:schemeClr val="accent2">
                    <a:lumMod val="75000"/>
                  </a:schemeClr>
                </a:solidFill>
              </a:rPr>
              <a:t>●</a:t>
            </a:r>
            <a:r>
              <a:rPr kumimoji="1"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日　定員：</a:t>
            </a:r>
            <a:r>
              <a:rPr kumimoji="1" lang="en-US" altLang="ja-JP" sz="1400" dirty="0" smtClean="0">
                <a:solidFill>
                  <a:schemeClr val="accent2">
                    <a:lumMod val="75000"/>
                  </a:schemeClr>
                </a:solidFill>
              </a:rPr>
              <a:t>●</a:t>
            </a:r>
            <a:r>
              <a:rPr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名　参加料金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8243" y="6187756"/>
            <a:ext cx="1165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会場はこちら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23450" y="3696256"/>
            <a:ext cx="1835576" cy="217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60010" y="3824068"/>
            <a:ext cx="1574179" cy="16404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2426" y="4368734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photo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32410" y="5502226"/>
            <a:ext cx="137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2">
                    <a:lumMod val="75000"/>
                  </a:schemeClr>
                </a:solidFill>
              </a:rPr>
              <a:t>comment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14636" y="37147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</a:rPr>
              <a:t>Title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3008" y="1467665"/>
            <a:ext cx="119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accent2">
                    <a:lumMod val="75000"/>
                  </a:schemeClr>
                </a:solidFill>
              </a:rPr>
              <a:t>Freespace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0" name="Picture 6" descr="C:\Users\Owner\Desktop\b_simple_37_0L.jpg"/>
          <p:cNvPicPr>
            <a:picLocks noChangeAspect="1" noChangeArrowheads="1"/>
          </p:cNvPicPr>
          <p:nvPr/>
        </p:nvPicPr>
        <p:blipFill>
          <a:blip r:embed="rId2"/>
          <a:srcRect r="39341"/>
          <a:stretch>
            <a:fillRect/>
          </a:stretch>
        </p:blipFill>
        <p:spPr bwMode="auto">
          <a:xfrm>
            <a:off x="273356" y="2281960"/>
            <a:ext cx="6355502" cy="76200"/>
          </a:xfrm>
          <a:prstGeom prst="rect">
            <a:avLst/>
          </a:prstGeom>
          <a:noFill/>
        </p:spPr>
      </p:pic>
      <p:sp>
        <p:nvSpPr>
          <p:cNvPr id="44" name="テキスト ボックス 43"/>
          <p:cNvSpPr txBox="1"/>
          <p:nvPr/>
        </p:nvSpPr>
        <p:spPr>
          <a:xfrm>
            <a:off x="1040608" y="6518683"/>
            <a:ext cx="119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accent2">
                    <a:lumMod val="75000"/>
                  </a:schemeClr>
                </a:solidFill>
              </a:rPr>
              <a:t>Freespace</a:t>
            </a:r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　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03978" y="6934315"/>
            <a:ext cx="2879060" cy="16885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349883" y="7639820"/>
            <a:ext cx="89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MAP</a:t>
            </a:r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　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156913" y="6222481"/>
            <a:ext cx="1975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chemeClr val="accent2">
                    <a:lumMod val="75000"/>
                  </a:schemeClr>
                </a:solidFill>
              </a:rPr>
              <a:t>お申し込みはこちらまで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3664906" y="6934315"/>
            <a:ext cx="2879060" cy="16885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469438" y="6530258"/>
            <a:ext cx="119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accent2">
                    <a:lumMod val="75000"/>
                  </a:schemeClr>
                </a:solidFill>
              </a:rPr>
              <a:t>Freespace</a:t>
            </a:r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　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2" name="Picture 4" descr="C:\Users\Owner\Desktop\b_simple_71_1M.png"/>
          <p:cNvPicPr>
            <a:picLocks noChangeAspect="1" noChangeArrowheads="1"/>
          </p:cNvPicPr>
          <p:nvPr/>
        </p:nvPicPr>
        <p:blipFill>
          <a:blip r:embed="rId3"/>
          <a:srcRect r="5759"/>
          <a:stretch>
            <a:fillRect/>
          </a:stretch>
        </p:blipFill>
        <p:spPr bwMode="auto">
          <a:xfrm>
            <a:off x="0" y="0"/>
            <a:ext cx="6858000" cy="371475"/>
          </a:xfrm>
          <a:prstGeom prst="rect">
            <a:avLst/>
          </a:prstGeom>
          <a:noFill/>
        </p:spPr>
      </p:pic>
      <p:pic>
        <p:nvPicPr>
          <p:cNvPr id="36" name="Picture 6" descr="C:\Users\Owner\Desktop\b_simple_101_2M.png"/>
          <p:cNvPicPr>
            <a:picLocks noChangeAspect="1" noChangeArrowheads="1"/>
          </p:cNvPicPr>
          <p:nvPr/>
        </p:nvPicPr>
        <p:blipFill>
          <a:blip r:embed="rId4"/>
          <a:srcRect r="84552"/>
          <a:stretch>
            <a:fillRect/>
          </a:stretch>
        </p:blipFill>
        <p:spPr bwMode="auto">
          <a:xfrm rot="19316013">
            <a:off x="-131131" y="1258323"/>
            <a:ext cx="1127082" cy="276225"/>
          </a:xfrm>
          <a:prstGeom prst="rect">
            <a:avLst/>
          </a:prstGeom>
          <a:noFill/>
        </p:spPr>
      </p:pic>
      <p:pic>
        <p:nvPicPr>
          <p:cNvPr id="38" name="Picture 4" descr="C:\Users\Owner\Desktop\b_simple_71_1M.png"/>
          <p:cNvPicPr>
            <a:picLocks noChangeAspect="1" noChangeArrowheads="1"/>
          </p:cNvPicPr>
          <p:nvPr/>
        </p:nvPicPr>
        <p:blipFill>
          <a:blip r:embed="rId3"/>
          <a:srcRect r="5759"/>
          <a:stretch>
            <a:fillRect/>
          </a:stretch>
        </p:blipFill>
        <p:spPr bwMode="auto">
          <a:xfrm>
            <a:off x="0" y="8772525"/>
            <a:ext cx="6858000" cy="371475"/>
          </a:xfrm>
          <a:prstGeom prst="rect">
            <a:avLst/>
          </a:prstGeom>
          <a:noFill/>
        </p:spPr>
      </p:pic>
      <p:pic>
        <p:nvPicPr>
          <p:cNvPr id="34" name="Picture 2" descr="C:\Users\Owner\Desktop\cake_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51398">
            <a:off x="3916075" y="3540517"/>
            <a:ext cx="2837627" cy="2282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58179271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646</Words>
  <Application>Microsoft Office PowerPoint</Application>
  <PresentationFormat>画面に合わせる (4:3)</PresentationFormat>
  <Paragraphs>63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ホワイト</vt:lpstr>
      <vt:lpstr>スライド 1</vt:lpstr>
      <vt:lpstr>スライド 2</vt:lpstr>
      <vt:lpstr>スライド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Owner</cp:lastModifiedBy>
  <cp:revision>23</cp:revision>
  <dcterms:created xsi:type="dcterms:W3CDTF">2017-03-15T05:16:44Z</dcterms:created>
  <dcterms:modified xsi:type="dcterms:W3CDTF">2017-03-15T08:30:45Z</dcterms:modified>
</cp:coreProperties>
</file>